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9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43404F-C2ED-4F8B-8890-76A718EA57E8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D10F78-FE76-47F5-A8B5-F6A51667D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D0F7-7BAD-4D52-9259-69D6D9E31086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4896-B3D1-4847-9C44-AA8AA1FE4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15FB0-DA43-41D0-B87C-D48640033DA4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6C32-9091-483F-85B0-FE0B2F320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88037-2998-4C54-8992-2C48C0EBA42A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DFDF-B41A-4728-BE6F-5E054ACB7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65CF-C74D-43F0-8B57-CFCEDEE13E8F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9B71-B2AF-4E08-99E3-7F4886A7C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F54C-BFA3-44FA-BC74-F0322317A58D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5B87C-D028-4F27-A88C-8DA9DB5F8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123E-4906-4E77-8316-EE4318483A85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5064-B724-48C2-9F60-0FD956B73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75F30-D74A-491E-959A-D50C9A51E0C5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C15E5-BCB8-4AFE-9B4A-D8E4A99B1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A4B31-06D2-47BC-8319-38093F7E08E0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4C5E-CE52-4F77-AD9C-968EA3DD1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D6DD-CC62-4B57-B4C1-5847EF98EE60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3390-D822-4331-B854-10B136E0C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3301-25EA-4DD9-AA1F-983C0CF3D0F1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094F-4A06-4851-9AFC-79FFBE324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9EBBC-53A8-4C68-AD7F-B2A39E81DB02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A2F92-24E0-4FF3-838F-3C6FB29B3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F71AC1-75D3-4FA2-8CFB-9500FDEDE6A8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EAD80B-F3FF-47E3-A49D-012C8E14B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007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ru-RU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SPECTRAL PROPERTIES OF A NON-SELF-ADJOINT DIFFERENTIAL OPERATOR WITH BLOCK-TRIANGULAR OPERATORS COEEFFICIENTS</a:t>
            </a:r>
            <a:endParaRPr lang="ru-RU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endParaRPr lang="ru-RU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endParaRPr lang="ru-RU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i="1" dirty="0" err="1" smtClean="0"/>
              <a:t>Aleksandr</a:t>
            </a:r>
            <a:r>
              <a:rPr lang="en-US" i="1" dirty="0" smtClean="0"/>
              <a:t> </a:t>
            </a:r>
            <a:r>
              <a:rPr lang="en-US" i="1" dirty="0" err="1" smtClean="0"/>
              <a:t>Kholkin</a:t>
            </a:r>
            <a:r>
              <a:rPr lang="en-US" i="1" dirty="0" smtClean="0"/>
              <a:t>, </a:t>
            </a:r>
            <a:r>
              <a:rPr lang="en-US" i="1" dirty="0" err="1" smtClean="0"/>
              <a:t>Mariupol,Ukraine</a:t>
            </a: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2 </a:t>
            </a:r>
            <a:r>
              <a:rPr lang="en-US" sz="1600" b="1" dirty="0" smtClean="0"/>
              <a:t> The spectrum of a differential operator with block-triangular operator potential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530350" y="1346200"/>
          <a:ext cx="6338888" cy="4941888"/>
        </p:xfrm>
        <a:graphic>
          <a:graphicData uri="http://schemas.openxmlformats.org/presentationml/2006/ole">
            <p:oleObj spid="_x0000_s43010" name="Документ" r:id="rId3" imgW="6131740" imgH="478139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lvl="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1. </a:t>
            </a:r>
            <a:r>
              <a:rPr lang="en-US" sz="1600" b="1" dirty="0" smtClean="0"/>
              <a:t>Construction of the fundamental system of solutions for differential equation with increasing at infinity block-triangular operator potential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47664" y="1484784"/>
          <a:ext cx="6832600" cy="4243388"/>
        </p:xfrm>
        <a:graphic>
          <a:graphicData uri="http://schemas.openxmlformats.org/presentationml/2006/ole">
            <p:oleObj spid="_x0000_s1032" name="Документ" r:id="rId3" imgW="6093455" imgH="378949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lvl="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1. </a:t>
            </a:r>
            <a:r>
              <a:rPr lang="en-US" sz="1600" b="1" dirty="0" smtClean="0"/>
              <a:t>Construction of the fundamental system of solutions for differential equation with increasing at infinity block-triangular operator potential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058863" y="1397000"/>
          <a:ext cx="7550150" cy="4695825"/>
        </p:xfrm>
        <a:graphic>
          <a:graphicData uri="http://schemas.openxmlformats.org/presentationml/2006/ole">
            <p:oleObj spid="_x0000_s34820" name="Документ" r:id="rId3" imgW="6093455" imgH="378949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lvl="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1. </a:t>
            </a:r>
            <a:r>
              <a:rPr lang="en-US" sz="1600" b="1" dirty="0" smtClean="0"/>
              <a:t>Construction of the fundamental system of solutions for differential equation with increasing at infinity block-triangular operator potential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971600" y="1340768"/>
          <a:ext cx="7056784" cy="5387550"/>
        </p:xfrm>
        <a:graphic>
          <a:graphicData uri="http://schemas.openxmlformats.org/presentationml/2006/ole">
            <p:oleObj spid="_x0000_s36868" name="Документ" r:id="rId3" imgW="6093455" imgH="464704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2 </a:t>
            </a:r>
            <a:r>
              <a:rPr lang="en-US" sz="1600" b="1" dirty="0" smtClean="0"/>
              <a:t> The spectrum of a differential operator with block-triangular operator potential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547664" y="1340768"/>
          <a:ext cx="6259860" cy="4894152"/>
        </p:xfrm>
        <a:graphic>
          <a:graphicData uri="http://schemas.openxmlformats.org/presentationml/2006/ole">
            <p:oleObj spid="_x0000_s37892" name="Документ" r:id="rId3" imgW="6093455" imgH="476693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2 </a:t>
            </a:r>
            <a:r>
              <a:rPr lang="en-US" sz="1600" b="1" dirty="0" smtClean="0"/>
              <a:t> The spectrum of a differential operator with block-triangular operator potential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38949" name="Object 37"/>
          <p:cNvGraphicFramePr>
            <a:graphicFrameLocks noChangeAspect="1"/>
          </p:cNvGraphicFramePr>
          <p:nvPr/>
        </p:nvGraphicFramePr>
        <p:xfrm>
          <a:off x="1547813" y="1341438"/>
          <a:ext cx="6259512" cy="4894262"/>
        </p:xfrm>
        <a:graphic>
          <a:graphicData uri="http://schemas.openxmlformats.org/presentationml/2006/ole">
            <p:oleObj spid="_x0000_s38949" name="Документ" r:id="rId3" imgW="6093455" imgH="476729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2 </a:t>
            </a:r>
            <a:r>
              <a:rPr lang="en-US" sz="1600" b="1" dirty="0" smtClean="0"/>
              <a:t> The spectrum of a differential operator with block-triangular operator potential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547812" y="1341438"/>
          <a:ext cx="6408563" cy="5010804"/>
        </p:xfrm>
        <a:graphic>
          <a:graphicData uri="http://schemas.openxmlformats.org/presentationml/2006/ole">
            <p:oleObj spid="_x0000_s39940" name="Документ" r:id="rId3" imgW="6093455" imgH="476729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2 </a:t>
            </a:r>
            <a:r>
              <a:rPr lang="en-US" sz="1600" b="1" dirty="0" smtClean="0"/>
              <a:t> The spectrum of a differential operator with block-triangular operator potential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530350" y="1346200"/>
          <a:ext cx="6338888" cy="4941888"/>
        </p:xfrm>
        <a:graphic>
          <a:graphicData uri="http://schemas.openxmlformats.org/presentationml/2006/ole">
            <p:oleObj spid="_x0000_s40966" name="Документ" r:id="rId3" imgW="6131740" imgH="478175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b="1" dirty="0" smtClean="0"/>
              <a:t>2 </a:t>
            </a:r>
            <a:r>
              <a:rPr lang="en-US" sz="1600" b="1" dirty="0" smtClean="0"/>
              <a:t> The spectrum of a differential operator with block-triangular operator potential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530350" y="1346200"/>
          <a:ext cx="6338888" cy="4941888"/>
        </p:xfrm>
        <a:graphic>
          <a:graphicData uri="http://schemas.openxmlformats.org/presentationml/2006/ole">
            <p:oleObj spid="_x0000_s41988" name="Документ" r:id="rId3" imgW="6131740" imgH="4781395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Защита-презентация, 29.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Защита-презентация, 29.11</Template>
  <TotalTime>32</TotalTime>
  <Words>138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Защита-презентация, 29.11</vt:lpstr>
      <vt:lpstr>Документ</vt:lpstr>
      <vt:lpstr>Слайд 1</vt:lpstr>
      <vt:lpstr>1. Construction of the fundamental system of solutions for differential equation with increasing at infinity block-triangular operator potential  </vt:lpstr>
      <vt:lpstr>1. Construction of the fundamental system of solutions for differential equation with increasing at infinity block-triangular operator potential  </vt:lpstr>
      <vt:lpstr>1. Construction of the fundamental system of solutions for differential equation with increasing at infinity block-triangular operator potential  </vt:lpstr>
      <vt:lpstr>2  The spectrum of a differential operator with block-triangular operator potential </vt:lpstr>
      <vt:lpstr>2  The spectrum of a differential operator with block-triangular operator potential </vt:lpstr>
      <vt:lpstr>2  The spectrum of a differential operator with block-triangular operator potential </vt:lpstr>
      <vt:lpstr>2  The spectrum of a differential operator with block-triangular operator potential </vt:lpstr>
      <vt:lpstr>2  The spectrum of a differential operator with block-triangular operator potential </vt:lpstr>
      <vt:lpstr>2  The spectrum of a differential operator with block-triangular operator potential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ск</dc:creator>
  <cp:lastModifiedBy>user</cp:lastModifiedBy>
  <cp:revision>8</cp:revision>
  <dcterms:created xsi:type="dcterms:W3CDTF">2018-09-17T16:28:36Z</dcterms:created>
  <dcterms:modified xsi:type="dcterms:W3CDTF">2018-10-22T08:36:52Z</dcterms:modified>
</cp:coreProperties>
</file>